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83" r:id="rId12"/>
    <p:sldId id="284" r:id="rId13"/>
    <p:sldId id="275" r:id="rId14"/>
    <p:sldId id="277" r:id="rId15"/>
    <p:sldId id="279" r:id="rId16"/>
    <p:sldId id="280" r:id="rId17"/>
    <p:sldId id="281" r:id="rId18"/>
    <p:sldId id="28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5243633-4E08-49BA-B9F6-98D24611F4AE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noProof="0" smtClean="0"/>
              <a:t>Зразок тексту</a:t>
            </a:r>
          </a:p>
          <a:p>
            <a:pPr lvl="1"/>
            <a:r>
              <a:rPr lang="uk-UA" noProof="0" smtClean="0"/>
              <a:t>Другий рівень</a:t>
            </a:r>
          </a:p>
          <a:p>
            <a:pPr lvl="2"/>
            <a:r>
              <a:rPr lang="uk-UA" noProof="0" smtClean="0"/>
              <a:t>Третій рівень</a:t>
            </a:r>
          </a:p>
          <a:p>
            <a:pPr lvl="3"/>
            <a:r>
              <a:rPr lang="uk-UA" noProof="0" smtClean="0"/>
              <a:t>Четвертий рівень</a:t>
            </a:r>
          </a:p>
          <a:p>
            <a:pPr lvl="4"/>
            <a:r>
              <a:rPr lang="uk-UA" noProof="0" smtClean="0"/>
              <a:t>П'ятий рівень</a:t>
            </a:r>
            <a:endParaRPr lang="ru-RU" noProof="0" smtClean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3B8033-0110-45BF-87D6-ED53C735341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6BF507-F131-4BB3-8A5C-AA8522559FB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 сполучна ліні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5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84A52-968D-4A22-BFDE-BC7C7A76044D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6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8A4CB-44E8-426A-B44B-3E7412BCDC8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89DDB-B0AB-4A56-8538-6F08F7CBE347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5" name="Місце для нижнього колонтитула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90AE7-CB96-45CE-9484-8A7B91119F4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BC4C1-7B4C-447E-9CB1-CF6582C7AA74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060F0-9B32-4725-A083-A9B98E1BD8D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B4EBD-B47C-443F-A899-064F7F4EF2B2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5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CAE48-41D6-4ECA-B8EC-B907E997586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 сполучна ліні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Franklin Gothic Book"/>
            </a:endParaRPr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5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82DED-91B8-4158-AA71-B20E2E5D7BE4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7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C77DC-4A01-495B-A35B-F133ADE1A9B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8A58C-F331-4BA4-B59C-062C80FE405C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6" name="Місце для нижнього колонтитула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A1B5A-9DC6-49F8-AE16-3856A50D58F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8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FDCBB-A4EF-4877-AB65-BA8FE77A7CCD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9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DD849-F73D-49EC-8514-28E175CAFB4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CE5A2-B2BC-4BEE-9644-8B78AFD18FC3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4" name="Місце для нижнього колонтитула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CD475-56F6-4FD3-9789-BFD9216D589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0C8B1-7D5D-421F-BE73-7F434F4D43E0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3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C2420-2121-4FD1-B375-B34B7C7DAA8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 сполучна ліні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6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34563-7138-42CF-969B-7B8F82239AF6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7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63E26-F54C-45E3-8AF8-F08F2DC9398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A26DA-7874-4D91-B75A-C019D8B378E1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C909F-7313-4D0F-9FFA-740EB1189F0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1029" name="Місце для тексту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0A22E">
                    <a:shade val="75000"/>
                  </a:srgbClr>
                </a:solidFill>
                <a:latin typeface="Franklin Gothic Book"/>
              </a:defRPr>
            </a:lvl1pPr>
          </a:lstStyle>
          <a:p>
            <a:pPr>
              <a:defRPr/>
            </a:pPr>
            <a:fld id="{249BB77B-A83E-4455-B58E-E5698B2D487A}" type="datetimeFigureOut">
              <a:rPr lang="ru-RU"/>
              <a:pPr>
                <a:defRPr/>
              </a:pPr>
              <a:t>05.01.2011</a:t>
            </a:fld>
            <a:endParaRPr lang="ru-RU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0A22E">
                    <a:shade val="75000"/>
                  </a:srgbClr>
                </a:solidFill>
                <a:latin typeface="Franklin Gothic Book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0A22E">
                    <a:shade val="75000"/>
                  </a:srgbClr>
                </a:solidFill>
                <a:latin typeface="Franklin Gothic Book"/>
              </a:defRPr>
            </a:lvl1pPr>
          </a:lstStyle>
          <a:p>
            <a:pPr>
              <a:defRPr/>
            </a:pPr>
            <a:fld id="{D665BAAB-6EA6-442D-A0D0-A928DD08867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99" r:id="rId4"/>
    <p:sldLayoutId id="2147483705" r:id="rId5"/>
    <p:sldLayoutId id="2147483700" r:id="rId6"/>
    <p:sldLayoutId id="2147483706" r:id="rId7"/>
    <p:sldLayoutId id="2147483707" r:id="rId8"/>
    <p:sldLayoutId id="2147483708" r:id="rId9"/>
    <p:sldLayoutId id="2147483701" r:id="rId10"/>
    <p:sldLayoutId id="21474837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         </a:t>
            </a:r>
            <a:r>
              <a:rPr lang="uk-UA" sz="2000" dirty="0" smtClean="0"/>
              <a:t>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857250" y="857250"/>
            <a:ext cx="7572375" cy="1857375"/>
          </a:xfrm>
        </p:spPr>
        <p:txBody>
          <a:bodyPr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300" b="1" dirty="0" smtClean="0">
                <a:solidFill>
                  <a:srgbClr val="FF0000"/>
                </a:solidFill>
              </a:rPr>
              <a:t>      </a:t>
            </a:r>
            <a:r>
              <a:rPr lang="ru-RU" sz="3600" b="1" dirty="0" err="1" smtClean="0">
                <a:solidFill>
                  <a:srgbClr val="FF0000"/>
                </a:solidFill>
              </a:rPr>
              <a:t>Щоб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додати</a:t>
            </a: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uk-UA" sz="3600" b="1" dirty="0" smtClean="0">
                <a:solidFill>
                  <a:srgbClr val="FF0000"/>
                </a:solidFill>
              </a:rPr>
              <a:t>новий канал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</a:rPr>
              <a:t>вам </a:t>
            </a:r>
            <a:r>
              <a:rPr lang="ru-RU" sz="3600" b="1" dirty="0" err="1" smtClean="0">
                <a:solidFill>
                  <a:srgbClr val="FF0000"/>
                </a:solidFill>
              </a:rPr>
              <a:t>необхідно</a:t>
            </a:r>
            <a:r>
              <a:rPr lang="ru-RU" sz="3600" b="1" dirty="0" smtClean="0">
                <a:solidFill>
                  <a:srgbClr val="FF0000"/>
                </a:solidFill>
              </a:rPr>
              <a:t> провести </a:t>
            </a:r>
            <a:r>
              <a:rPr lang="ru-RU" sz="3600" b="1" dirty="0" err="1" smtClean="0">
                <a:solidFill>
                  <a:srgbClr val="FF0000"/>
                </a:solidFill>
              </a:rPr>
              <a:t>такі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дії</a:t>
            </a:r>
            <a:r>
              <a:rPr lang="ru-RU" sz="3600" b="1" dirty="0" smtClean="0">
                <a:solidFill>
                  <a:srgbClr val="FF0000"/>
                </a:solidFill>
              </a:rPr>
              <a:t>:</a:t>
            </a:r>
            <a:endParaRPr lang="ru-RU" sz="3600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33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500" b="1" dirty="0" smtClean="0">
                <a:solidFill>
                  <a:schemeClr val="tx1"/>
                </a:solidFill>
              </a:rPr>
              <a:t>1. </a:t>
            </a:r>
            <a:r>
              <a:rPr lang="ru-RU" sz="3500" b="1" dirty="0" err="1" smtClean="0">
                <a:solidFill>
                  <a:schemeClr val="tx1"/>
                </a:solidFill>
              </a:rPr>
              <a:t>Натис</a:t>
            </a:r>
            <a:r>
              <a:rPr lang="uk-UA" sz="3500" b="1" dirty="0" err="1" smtClean="0">
                <a:solidFill>
                  <a:schemeClr val="tx1"/>
                </a:solidFill>
              </a:rPr>
              <a:t>каємо</a:t>
            </a:r>
            <a:r>
              <a:rPr lang="uk-UA" sz="3500" b="1" dirty="0" smtClean="0">
                <a:solidFill>
                  <a:schemeClr val="tx1"/>
                </a:solidFill>
              </a:rPr>
              <a:t> </a:t>
            </a:r>
            <a:r>
              <a:rPr lang="ru-RU" sz="3500" b="1" dirty="0" smtClean="0">
                <a:solidFill>
                  <a:schemeClr val="tx1"/>
                </a:solidFill>
              </a:rPr>
              <a:t>кнопку </a:t>
            </a:r>
            <a:r>
              <a:rPr lang="en-US" sz="3500" b="1" dirty="0" smtClean="0">
                <a:solidFill>
                  <a:schemeClr val="tx1"/>
                </a:solidFill>
              </a:rPr>
              <a:t>MENU</a:t>
            </a:r>
            <a:r>
              <a:rPr lang="ru-RU" sz="3500" b="1" dirty="0" smtClean="0">
                <a:solidFill>
                  <a:schemeClr val="tx1"/>
                </a:solidFill>
              </a:rPr>
              <a:t>.</a:t>
            </a:r>
            <a:endParaRPr lang="ru-RU" sz="35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3500" b="1" dirty="0" smtClean="0">
                <a:solidFill>
                  <a:schemeClr val="tx1"/>
                </a:solidFill>
              </a:rPr>
              <a:t>2. Кнопками </a:t>
            </a:r>
            <a:r>
              <a:rPr lang="ru-RU" sz="3600" b="1" dirty="0" smtClean="0">
                <a:solidFill>
                  <a:schemeClr val="tx1"/>
                </a:solidFill>
              </a:rPr>
              <a:t>„ВПРАВО”/”ВЛІВО” 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uk-UA" sz="3500" b="1" dirty="0" smtClean="0">
                <a:solidFill>
                  <a:schemeClr val="tx1"/>
                </a:solidFill>
              </a:rPr>
              <a:t>переходимо </a:t>
            </a:r>
            <a:r>
              <a:rPr lang="ru-RU" sz="3500" b="1" dirty="0" smtClean="0">
                <a:solidFill>
                  <a:schemeClr val="tx1"/>
                </a:solidFill>
              </a:rPr>
              <a:t>на «Установка» </a:t>
            </a:r>
            <a:endParaRPr lang="ru-RU" sz="35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5" name="Picture 5" descr="C:\FLESHKA\SKY GATE SMART (foto)\0329111717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571744"/>
            <a:ext cx="4572032" cy="3657625"/>
          </a:xfrm>
          <a:prstGeom prst="rect">
            <a:avLst/>
          </a:prstGeom>
          <a:noFill/>
        </p:spPr>
      </p:pic>
    </p:spTree>
  </p:cSld>
  <p:clrMapOvr>
    <a:masterClrMapping/>
  </p:clrMapOvr>
  <p:transition advTm="1201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85813" y="500063"/>
            <a:ext cx="7929562" cy="2000250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b="1" dirty="0" smtClean="0"/>
              <a:t>  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300" b="1" dirty="0" smtClean="0"/>
              <a:t>        </a:t>
            </a:r>
            <a:endParaRPr lang="ru-RU" sz="33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900" b="1" dirty="0" smtClean="0"/>
              <a:t>7.</a:t>
            </a:r>
            <a:r>
              <a:rPr lang="ru-RU" sz="2800" b="1" dirty="0" smtClean="0">
                <a:solidFill>
                  <a:schemeClr val="tx1"/>
                </a:solidFill>
              </a:rPr>
              <a:t>Кнопками „ВПРАВО”/”ВЛІВО” 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uk-UA" sz="2800" b="1" dirty="0" smtClean="0">
                <a:solidFill>
                  <a:schemeClr val="tx1"/>
                </a:solidFill>
              </a:rPr>
              <a:t>переходимо </a:t>
            </a:r>
            <a:r>
              <a:rPr lang="ru-RU" sz="2800" b="1" dirty="0" smtClean="0">
                <a:solidFill>
                  <a:schemeClr val="tx1"/>
                </a:solidFill>
              </a:rPr>
              <a:t>на «</a:t>
            </a:r>
            <a:r>
              <a:rPr lang="uk-UA" sz="2800" b="1" dirty="0" smtClean="0">
                <a:solidFill>
                  <a:schemeClr val="tx1"/>
                </a:solidFill>
              </a:rPr>
              <a:t>Установка</a:t>
            </a:r>
            <a:r>
              <a:rPr lang="ru-RU" sz="2800" b="1" dirty="0" smtClean="0">
                <a:solidFill>
                  <a:schemeClr val="tx1"/>
                </a:solidFill>
              </a:rPr>
              <a:t>»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8. Кнопками „ВГОРУ”/”ВНИЗ” переходимо на «</a:t>
            </a:r>
            <a:r>
              <a:rPr lang="ru-RU" sz="2800" b="1" dirty="0" err="1" smtClean="0">
                <a:solidFill>
                  <a:schemeClr val="tx1"/>
                </a:solidFill>
              </a:rPr>
              <a:t>Автопоиск</a:t>
            </a:r>
            <a:r>
              <a:rPr lang="ru-RU" sz="2800" b="1" dirty="0" smtClean="0">
                <a:solidFill>
                  <a:schemeClr val="tx1"/>
                </a:solidFill>
              </a:rPr>
              <a:t>» та </a:t>
            </a:r>
            <a:r>
              <a:rPr lang="ru-RU" sz="28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2800" b="1" dirty="0" smtClean="0">
                <a:solidFill>
                  <a:schemeClr val="tx1"/>
                </a:solidFill>
              </a:rPr>
              <a:t> ОК </a:t>
            </a:r>
            <a:endParaRPr lang="ru-RU" sz="2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500" dirty="0"/>
          </a:p>
        </p:txBody>
      </p:sp>
      <p:pic>
        <p:nvPicPr>
          <p:cNvPr id="20486" name="Picture 6" descr="C:\FLESHKA\SKY GATE SMART (foto)\0329111722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428868"/>
            <a:ext cx="4643446" cy="3714757"/>
          </a:xfrm>
          <a:prstGeom prst="rect">
            <a:avLst/>
          </a:prstGeom>
          <a:noFill/>
        </p:spPr>
      </p:pic>
    </p:spTree>
  </p:cSld>
  <p:clrMapOvr>
    <a:masterClrMapping/>
  </p:clrMapOvr>
  <p:transition advTm="964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14375" y="1143000"/>
            <a:ext cx="8001000" cy="16430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/>
              <a:t>    </a:t>
            </a:r>
            <a:r>
              <a:rPr lang="ru-RU" sz="1900" b="1" dirty="0" smtClean="0">
                <a:solidFill>
                  <a:schemeClr val="tx1"/>
                </a:solidFill>
              </a:rPr>
              <a:t>7. Кнопками „ВГОРУ”/”ВНИЗ” переходимо на «Начать поиск» ,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900" b="1" dirty="0" smtClean="0">
                <a:solidFill>
                  <a:schemeClr val="tx1"/>
                </a:solidFill>
              </a:rPr>
              <a:t>          </a:t>
            </a:r>
            <a:r>
              <a:rPr lang="ru-RU" sz="19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1900" b="1" dirty="0" smtClean="0">
                <a:solidFill>
                  <a:schemeClr val="tx1"/>
                </a:solidFill>
              </a:rPr>
              <a:t> на </a:t>
            </a:r>
            <a:r>
              <a:rPr lang="ru-RU" sz="1900" b="1" dirty="0" err="1" smtClean="0">
                <a:solidFill>
                  <a:schemeClr val="tx1"/>
                </a:solidFill>
              </a:rPr>
              <a:t>пульті</a:t>
            </a:r>
            <a:r>
              <a:rPr lang="ru-RU" sz="1900" b="1" dirty="0" smtClean="0">
                <a:solidFill>
                  <a:schemeClr val="tx1"/>
                </a:solidFill>
              </a:rPr>
              <a:t>  «ОК». Розпочнеться </a:t>
            </a:r>
            <a:r>
              <a:rPr lang="ru-RU" sz="1900" b="1" dirty="0" err="1" smtClean="0">
                <a:solidFill>
                  <a:schemeClr val="tx1"/>
                </a:solidFill>
              </a:rPr>
              <a:t>сканування</a:t>
            </a:r>
            <a:r>
              <a:rPr lang="ru-RU" sz="1900" b="1" dirty="0" smtClean="0">
                <a:solidFill>
                  <a:schemeClr val="tx1"/>
                </a:solidFill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</a:rPr>
              <a:t>каналів</a:t>
            </a:r>
            <a:r>
              <a:rPr lang="ru-RU" sz="1900" b="1" dirty="0" smtClean="0">
                <a:solidFill>
                  <a:schemeClr val="tx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2294" name="Picture 6" descr="C:\FLESHKA\SKY GATE SMART (foto)\0329111919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214554"/>
            <a:ext cx="4857784" cy="3886228"/>
          </a:xfrm>
          <a:prstGeom prst="rect">
            <a:avLst/>
          </a:prstGeom>
          <a:noFill/>
        </p:spPr>
      </p:pic>
    </p:spTree>
  </p:cSld>
  <p:clrMapOvr>
    <a:masterClrMapping/>
  </p:clrMapOvr>
  <p:transition advTm="1025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dirty="0" smtClean="0"/>
              <a:t>           </a:t>
            </a:r>
            <a:r>
              <a:rPr lang="en-US" sz="2000" dirty="0" smtClean="0"/>
              <a:t>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ru-RU" sz="2000" b="1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000125" y="928688"/>
            <a:ext cx="7715250" cy="928687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/>
              <a:t>   </a:t>
            </a:r>
            <a:r>
              <a:rPr lang="ru-RU" sz="2500" b="1" dirty="0" smtClean="0">
                <a:solidFill>
                  <a:schemeClr val="tx1"/>
                </a:solidFill>
              </a:rPr>
              <a:t>8.</a:t>
            </a:r>
            <a:r>
              <a:rPr lang="en-US" sz="2500" b="1" dirty="0" smtClean="0">
                <a:solidFill>
                  <a:schemeClr val="tx1"/>
                </a:solidFill>
              </a:rPr>
              <a:t> </a:t>
            </a:r>
            <a:r>
              <a:rPr lang="uk-UA" sz="2500" b="1" dirty="0" smtClean="0">
                <a:solidFill>
                  <a:schemeClr val="tx1"/>
                </a:solidFill>
              </a:rPr>
              <a:t>По завершені сканування  натискаємо на </a:t>
            </a:r>
            <a:r>
              <a:rPr lang="uk-UA" sz="2500" b="1" dirty="0" err="1" smtClean="0">
                <a:solidFill>
                  <a:schemeClr val="tx1"/>
                </a:solidFill>
              </a:rPr>
              <a:t>на</a:t>
            </a:r>
            <a:r>
              <a:rPr lang="uk-UA" sz="2500" b="1" dirty="0" smtClean="0">
                <a:solidFill>
                  <a:schemeClr val="tx1"/>
                </a:solidFill>
              </a:rPr>
              <a:t> пульті ОК та </a:t>
            </a:r>
            <a:r>
              <a:rPr lang="en-US" sz="2500" b="1" dirty="0" smtClean="0">
                <a:solidFill>
                  <a:schemeClr val="tx1"/>
                </a:solidFill>
              </a:rPr>
              <a:t>EXIT.</a:t>
            </a:r>
            <a:endParaRPr lang="ru-RU" sz="2500" dirty="0">
              <a:solidFill>
                <a:schemeClr val="tx1"/>
              </a:solidFill>
            </a:endParaRPr>
          </a:p>
        </p:txBody>
      </p:sp>
      <p:pic>
        <p:nvPicPr>
          <p:cNvPr id="13318" name="Picture 6" descr="C:\FLESHKA\SKY GATE SMART (foto)\0329111933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428868"/>
            <a:ext cx="3875488" cy="3100390"/>
          </a:xfrm>
          <a:prstGeom prst="rect">
            <a:avLst/>
          </a:prstGeom>
          <a:noFill/>
        </p:spPr>
      </p:pic>
      <p:pic>
        <p:nvPicPr>
          <p:cNvPr id="7" name="Picture 5" descr="C:\FLESHKA\SKY GATE SMART (foto)\0329111922Складов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428868"/>
            <a:ext cx="3857652" cy="3086121"/>
          </a:xfrm>
          <a:prstGeom prst="rect">
            <a:avLst/>
          </a:prstGeom>
          <a:noFill/>
        </p:spPr>
      </p:pic>
    </p:spTree>
  </p:cSld>
  <p:clrMapOvr>
    <a:masterClrMapping/>
  </p:clrMapOvr>
  <p:transition advTm="6407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14375" y="714357"/>
            <a:ext cx="8072438" cy="214314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b="1" dirty="0" smtClean="0"/>
              <a:t>    </a:t>
            </a:r>
            <a:r>
              <a:rPr lang="uk-UA" sz="1800" b="1" dirty="0" smtClean="0"/>
              <a:t>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/>
              <a:t>                </a:t>
            </a:r>
            <a:endParaRPr lang="ru-RU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             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                         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                  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/>
              <a:t>                      </a:t>
            </a:r>
            <a:r>
              <a:rPr lang="uk-UA" sz="2000" b="1" dirty="0" smtClean="0">
                <a:solidFill>
                  <a:srgbClr val="FF0000"/>
                </a:solidFill>
              </a:rPr>
              <a:t>Як на пульті поміняти мову трансляції  </a:t>
            </a:r>
            <a:r>
              <a:rPr lang="uk-UA" sz="2000" b="1" dirty="0" err="1" smtClean="0">
                <a:solidFill>
                  <a:srgbClr val="FF0000"/>
                </a:solidFill>
              </a:rPr>
              <a:t>канала</a:t>
            </a:r>
            <a:r>
              <a:rPr lang="uk-UA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</a:t>
            </a:r>
            <a:r>
              <a:rPr lang="ru-RU" sz="1900" b="1" dirty="0" smtClean="0">
                <a:solidFill>
                  <a:schemeClr val="tx1"/>
                </a:solidFill>
              </a:rPr>
              <a:t>1.</a:t>
            </a:r>
            <a:r>
              <a:rPr lang="uk-UA" sz="1900" b="1" dirty="0" smtClean="0">
                <a:solidFill>
                  <a:schemeClr val="tx1"/>
                </a:solidFill>
              </a:rPr>
              <a:t>Натискаємо на пульті червону кнопку </a:t>
            </a:r>
            <a:r>
              <a:rPr lang="en-US" sz="1900" b="1" dirty="0" smtClean="0">
                <a:solidFill>
                  <a:schemeClr val="tx1"/>
                </a:solidFill>
              </a:rPr>
              <a:t>  </a:t>
            </a:r>
            <a:r>
              <a:rPr lang="ru-RU" sz="1900" b="1" dirty="0" smtClean="0">
                <a:solidFill>
                  <a:schemeClr val="tx1"/>
                </a:solidFill>
              </a:rPr>
              <a:t>«</a:t>
            </a:r>
            <a:r>
              <a:rPr lang="en-US" sz="1900" b="1" dirty="0" smtClean="0">
                <a:solidFill>
                  <a:schemeClr val="tx1"/>
                </a:solidFill>
              </a:rPr>
              <a:t>AV+</a:t>
            </a:r>
            <a:r>
              <a:rPr lang="ru-RU" sz="1900" b="1" dirty="0" smtClean="0">
                <a:solidFill>
                  <a:schemeClr val="tx1"/>
                </a:solidFill>
              </a:rPr>
              <a:t>»</a:t>
            </a:r>
            <a:endParaRPr lang="ru-RU" sz="19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900" b="1" dirty="0" smtClean="0">
                <a:solidFill>
                  <a:schemeClr val="tx1"/>
                </a:solidFill>
              </a:rPr>
              <a:t> 2. Кнопками „ВГОРУ”/”ВНИЗ”  переходимо на «Аудио» </a:t>
            </a:r>
            <a:r>
              <a:rPr lang="uk-UA" sz="1900" b="1" dirty="0" smtClean="0">
                <a:solidFill>
                  <a:schemeClr val="tx1"/>
                </a:solidFill>
              </a:rPr>
              <a:t>вибираємо мову   </a:t>
            </a:r>
            <a:r>
              <a:rPr lang="uk-UA" sz="1900" b="1" dirty="0" smtClean="0">
                <a:solidFill>
                  <a:schemeClr val="tx1"/>
                </a:solidFill>
              </a:rPr>
              <a:t>  </a:t>
            </a:r>
            <a:r>
              <a:rPr lang="ru-RU" sz="1900" b="1" dirty="0" smtClean="0">
                <a:solidFill>
                  <a:schemeClr val="tx1"/>
                </a:solidFill>
              </a:rPr>
              <a:t>«</a:t>
            </a:r>
            <a:r>
              <a:rPr lang="en-US" sz="1900" b="1" dirty="0" err="1" smtClean="0">
                <a:solidFill>
                  <a:schemeClr val="tx1"/>
                </a:solidFill>
              </a:rPr>
              <a:t>rus</a:t>
            </a:r>
            <a:r>
              <a:rPr lang="ru-RU" sz="1900" b="1" dirty="0" smtClean="0">
                <a:solidFill>
                  <a:schemeClr val="tx1"/>
                </a:solidFill>
              </a:rPr>
              <a:t>»   </a:t>
            </a:r>
            <a:r>
              <a:rPr lang="uk-UA" sz="1900" b="1" dirty="0" smtClean="0">
                <a:solidFill>
                  <a:schemeClr val="tx1"/>
                </a:solidFill>
              </a:rPr>
              <a:t>та   натискаємо на </a:t>
            </a:r>
            <a:r>
              <a:rPr lang="en-US" sz="1900" b="1" dirty="0" smtClean="0">
                <a:solidFill>
                  <a:schemeClr val="tx1"/>
                </a:solidFill>
              </a:rPr>
              <a:t>EXIT.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900" b="1" dirty="0" smtClean="0">
                <a:solidFill>
                  <a:schemeClr val="tx1"/>
                </a:solidFill>
              </a:rPr>
              <a:t> 3.</a:t>
            </a:r>
            <a:r>
              <a:rPr lang="uk-UA" sz="1900" b="1" dirty="0" smtClean="0">
                <a:solidFill>
                  <a:schemeClr val="tx1"/>
                </a:solidFill>
              </a:rPr>
              <a:t> Натискаємо </a:t>
            </a:r>
            <a:r>
              <a:rPr lang="uk-UA" sz="1900" b="1" dirty="0" smtClean="0">
                <a:solidFill>
                  <a:schemeClr val="tx1"/>
                </a:solidFill>
              </a:rPr>
              <a:t>на </a:t>
            </a:r>
            <a:r>
              <a:rPr lang="uk-UA" sz="1900" b="1" dirty="0" smtClean="0">
                <a:solidFill>
                  <a:schemeClr val="tx1"/>
                </a:solidFill>
              </a:rPr>
              <a:t>пульті </a:t>
            </a:r>
            <a:r>
              <a:rPr lang="uk-UA" sz="1900" b="1" dirty="0" smtClean="0">
                <a:solidFill>
                  <a:schemeClr val="tx1"/>
                </a:solidFill>
              </a:rPr>
              <a:t> “ОК” на  “ДА” , щоб </a:t>
            </a:r>
            <a:r>
              <a:rPr lang="uk-UA" sz="1900" b="1" dirty="0" smtClean="0">
                <a:solidFill>
                  <a:schemeClr val="tx1"/>
                </a:solidFill>
              </a:rPr>
              <a:t>підтвердити зміни.</a:t>
            </a:r>
            <a:endParaRPr lang="ru-RU" sz="1900" dirty="0" smtClean="0">
              <a:solidFill>
                <a:schemeClr val="tx1"/>
              </a:solidFill>
            </a:endParaRPr>
          </a:p>
        </p:txBody>
      </p:sp>
      <p:pic>
        <p:nvPicPr>
          <p:cNvPr id="28678" name="Picture 6" descr="C:\FLESHKA\SKY GATE SMART (foto)\0329112230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143248"/>
            <a:ext cx="3804050" cy="3043240"/>
          </a:xfrm>
          <a:prstGeom prst="rect">
            <a:avLst/>
          </a:prstGeom>
          <a:noFill/>
        </p:spPr>
      </p:pic>
      <p:pic>
        <p:nvPicPr>
          <p:cNvPr id="28679" name="Picture 7" descr="C:\FLESHKA\SKY GATE SMART (foto)\0329112221Складов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143248"/>
            <a:ext cx="3786214" cy="3028972"/>
          </a:xfrm>
          <a:prstGeom prst="rect">
            <a:avLst/>
          </a:prstGeom>
          <a:noFill/>
        </p:spPr>
      </p:pic>
    </p:spTree>
  </p:cSld>
  <p:clrMapOvr>
    <a:masterClrMapping/>
  </p:clrMapOvr>
  <p:transition advTm="1536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br>
              <a:rPr lang="en-US" sz="2000" dirty="0" smtClean="0">
                <a:solidFill>
                  <a:srgbClr val="7030A0"/>
                </a:solidFill>
              </a:rPr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857250" y="1000125"/>
            <a:ext cx="7643813" cy="192880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b="1" dirty="0" smtClean="0"/>
              <a:t>    </a:t>
            </a:r>
            <a:r>
              <a:rPr lang="uk-UA" sz="1800" b="1" dirty="0" smtClean="0"/>
              <a:t>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/>
              <a:t>                   </a:t>
            </a:r>
            <a:r>
              <a:rPr lang="uk-UA" sz="2000" b="1" dirty="0" smtClean="0">
                <a:solidFill>
                  <a:srgbClr val="FF0000"/>
                </a:solidFill>
              </a:rPr>
              <a:t>Як дізнатись версію програмного забезпечення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1. </a:t>
            </a:r>
            <a:r>
              <a:rPr lang="ru-RU" sz="18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1800" b="1" dirty="0" smtClean="0">
                <a:solidFill>
                  <a:schemeClr val="tx1"/>
                </a:solidFill>
              </a:rPr>
              <a:t> кнопку </a:t>
            </a:r>
            <a:r>
              <a:rPr lang="en-US" sz="1800" b="1" dirty="0" smtClean="0">
                <a:solidFill>
                  <a:schemeClr val="tx1"/>
                </a:solidFill>
              </a:rPr>
              <a:t>MENU</a:t>
            </a:r>
            <a:r>
              <a:rPr lang="uk-UA" sz="1800" b="1" dirty="0" smtClean="0">
                <a:solidFill>
                  <a:schemeClr val="tx1"/>
                </a:solidFill>
              </a:rPr>
              <a:t> на пульті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endParaRPr lang="ru-RU" sz="1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 2. Кнопками „ВПРАВО”/”ВЛІВО” </a:t>
            </a:r>
            <a:r>
              <a:rPr lang="uk-UA" sz="1800" b="1" dirty="0" smtClean="0">
                <a:solidFill>
                  <a:schemeClr val="tx1"/>
                </a:solidFill>
              </a:rPr>
              <a:t>переходимо  </a:t>
            </a:r>
            <a:r>
              <a:rPr lang="ru-RU" sz="1800" b="1" dirty="0" smtClean="0">
                <a:solidFill>
                  <a:schemeClr val="tx1"/>
                </a:solidFill>
              </a:rPr>
              <a:t>на «Статус </a:t>
            </a:r>
            <a:r>
              <a:rPr lang="en-US" sz="1800" b="1" dirty="0" smtClean="0">
                <a:solidFill>
                  <a:schemeClr val="tx1"/>
                </a:solidFill>
              </a:rPr>
              <a:t>STB</a:t>
            </a:r>
            <a:r>
              <a:rPr lang="ru-RU" sz="1800" b="1" dirty="0" smtClean="0">
                <a:solidFill>
                  <a:schemeClr val="tx1"/>
                </a:solidFill>
              </a:rPr>
              <a:t>»  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3. Кнопками „ВГОРУ”/”ВНИЗ” </a:t>
            </a:r>
            <a:r>
              <a:rPr lang="uk-UA" sz="1800" b="1" dirty="0" smtClean="0">
                <a:solidFill>
                  <a:schemeClr val="tx1"/>
                </a:solidFill>
              </a:rPr>
              <a:t>переходимо </a:t>
            </a:r>
            <a:r>
              <a:rPr lang="ru-RU" sz="1800" b="1" dirty="0" smtClean="0">
                <a:solidFill>
                  <a:schemeClr val="tx1"/>
                </a:solidFill>
              </a:rPr>
              <a:t>на «Системная информация» -                                        </a:t>
            </a:r>
            <a:r>
              <a:rPr lang="ru-RU" sz="18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1800" b="1" dirty="0" smtClean="0">
                <a:solidFill>
                  <a:schemeClr val="tx1"/>
                </a:solidFill>
              </a:rPr>
              <a:t> ОК</a:t>
            </a:r>
            <a:endParaRPr lang="ru-RU" sz="1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                                                      </a:t>
            </a:r>
            <a:r>
              <a:rPr lang="en-US" sz="1800" b="1" dirty="0" smtClean="0">
                <a:solidFill>
                  <a:schemeClr val="tx1"/>
                </a:solidFill>
              </a:rPr>
              <a:t>   </a:t>
            </a:r>
            <a:r>
              <a:rPr lang="ru-RU" sz="1800" b="1" dirty="0" smtClean="0">
                <a:solidFill>
                  <a:schemeClr val="tx1"/>
                </a:solidFill>
              </a:rPr>
              <a:t>     </a:t>
            </a:r>
            <a:endParaRPr lang="ru-RU" sz="1800" dirty="0" smtClean="0">
              <a:solidFill>
                <a:schemeClr val="tx1"/>
              </a:solidFill>
            </a:endParaRPr>
          </a:p>
        </p:txBody>
      </p:sp>
      <p:pic>
        <p:nvPicPr>
          <p:cNvPr id="5" name="Picture 5" descr="C:\FLESHKA\SKY GATE SMART (foto)\0329111745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828921"/>
            <a:ext cx="4500570" cy="3600456"/>
          </a:xfrm>
          <a:prstGeom prst="rect">
            <a:avLst/>
          </a:prstGeom>
          <a:noFill/>
        </p:spPr>
      </p:pic>
    </p:spTree>
  </p:cSld>
  <p:clrMapOvr>
    <a:masterClrMapping/>
  </p:clrMapOvr>
  <p:transition advTm="1012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85813" y="1285875"/>
            <a:ext cx="7715250" cy="10001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b="1" dirty="0" smtClean="0"/>
              <a:t>    </a:t>
            </a:r>
            <a:r>
              <a:rPr lang="uk-UA" sz="1800" b="1" dirty="0" smtClean="0"/>
              <a:t>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/>
              <a:t>                        </a:t>
            </a:r>
            <a:endParaRPr lang="ru-RU" sz="1800" b="1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                  4. </a:t>
            </a:r>
            <a:r>
              <a:rPr lang="uk-UA" sz="1800" b="1" dirty="0" smtClean="0">
                <a:solidFill>
                  <a:schemeClr val="tx1"/>
                </a:solidFill>
              </a:rPr>
              <a:t>Версія ПЗ  -----      </a:t>
            </a:r>
            <a:r>
              <a:rPr lang="en-US" sz="1800" b="1" dirty="0" smtClean="0">
                <a:solidFill>
                  <a:schemeClr val="tx1"/>
                </a:solidFill>
              </a:rPr>
              <a:t>QNGY 129.79   01/12/10</a:t>
            </a:r>
            <a:endParaRPr lang="uk-UA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>
                <a:solidFill>
                  <a:schemeClr val="tx1"/>
                </a:solidFill>
              </a:rPr>
              <a:t>         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>
                <a:solidFill>
                  <a:schemeClr val="tx1"/>
                </a:solidFill>
              </a:rPr>
              <a:t>                  5.  Щоб вийти натискаємо на ЕХІТ</a:t>
            </a:r>
            <a:endParaRPr lang="ru-RU" sz="1800" dirty="0" smtClean="0">
              <a:solidFill>
                <a:schemeClr val="tx1"/>
              </a:solidFill>
            </a:endParaRPr>
          </a:p>
        </p:txBody>
      </p:sp>
      <p:pic>
        <p:nvPicPr>
          <p:cNvPr id="31749" name="Picture 5" descr="C:\FLESHKA\SKY GATE SMART (foto)\0329112117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571744"/>
            <a:ext cx="4857760" cy="3886208"/>
          </a:xfrm>
          <a:prstGeom prst="rect">
            <a:avLst/>
          </a:prstGeom>
          <a:noFill/>
        </p:spPr>
      </p:pic>
    </p:spTree>
  </p:cSld>
  <p:clrMapOvr>
    <a:masterClrMapping/>
  </p:clrMapOvr>
  <p:transition advTm="7547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br>
              <a:rPr lang="en-US" sz="2000" dirty="0" smtClean="0">
                <a:solidFill>
                  <a:srgbClr val="7030A0"/>
                </a:solidFill>
              </a:rPr>
            </a:b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857250" y="928688"/>
            <a:ext cx="7643813" cy="150018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b="1" dirty="0" smtClean="0"/>
              <a:t>    </a:t>
            </a:r>
            <a:r>
              <a:rPr lang="uk-UA" sz="1800" b="1" dirty="0" smtClean="0"/>
              <a:t>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000" b="1" dirty="0" smtClean="0"/>
              <a:t>                </a:t>
            </a:r>
            <a:r>
              <a:rPr lang="uk-UA" sz="2000" b="1" dirty="0" smtClean="0">
                <a:solidFill>
                  <a:srgbClr val="FF0000"/>
                </a:solidFill>
              </a:rPr>
              <a:t>Як настроїти </a:t>
            </a:r>
            <a:r>
              <a:rPr lang="uk-UA" sz="2000" b="1" dirty="0" err="1" smtClean="0">
                <a:solidFill>
                  <a:srgbClr val="FF0000"/>
                </a:solidFill>
              </a:rPr>
              <a:t>годиник</a:t>
            </a:r>
            <a:r>
              <a:rPr lang="uk-UA" sz="2000" b="1" dirty="0" smtClean="0">
                <a:solidFill>
                  <a:srgbClr val="FF0000"/>
                </a:solidFill>
              </a:rPr>
              <a:t> на супутниковому ресивері 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</a:t>
            </a:r>
            <a:r>
              <a:rPr lang="ru-RU" sz="1900" b="1" dirty="0" smtClean="0">
                <a:solidFill>
                  <a:schemeClr val="tx1"/>
                </a:solidFill>
              </a:rPr>
              <a:t>1. </a:t>
            </a:r>
            <a:r>
              <a:rPr lang="ru-RU" sz="19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1900" b="1" dirty="0" smtClean="0">
                <a:solidFill>
                  <a:schemeClr val="tx1"/>
                </a:solidFill>
              </a:rPr>
              <a:t> кнопку </a:t>
            </a:r>
            <a:r>
              <a:rPr lang="en-US" sz="1900" b="1" dirty="0" smtClean="0">
                <a:solidFill>
                  <a:schemeClr val="tx1"/>
                </a:solidFill>
              </a:rPr>
              <a:t>MENU</a:t>
            </a:r>
            <a:r>
              <a:rPr lang="uk-UA" sz="1900" b="1" dirty="0" smtClean="0">
                <a:solidFill>
                  <a:schemeClr val="tx1"/>
                </a:solidFill>
              </a:rPr>
              <a:t> на пульті</a:t>
            </a:r>
            <a:r>
              <a:rPr lang="ru-RU" sz="1900" b="1" dirty="0" smtClean="0">
                <a:solidFill>
                  <a:schemeClr val="tx1"/>
                </a:solidFill>
              </a:rPr>
              <a:t>.</a:t>
            </a:r>
            <a:endParaRPr lang="ru-RU" sz="19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900" b="1" dirty="0" smtClean="0">
                <a:solidFill>
                  <a:schemeClr val="tx1"/>
                </a:solidFill>
              </a:rPr>
              <a:t> 2. Кнопками „ВПРАВО”/”ВЛІВО” </a:t>
            </a:r>
            <a:r>
              <a:rPr lang="uk-UA" sz="1900" b="1" dirty="0" smtClean="0">
                <a:solidFill>
                  <a:schemeClr val="tx1"/>
                </a:solidFill>
              </a:rPr>
              <a:t>переходимо </a:t>
            </a:r>
            <a:r>
              <a:rPr lang="ru-RU" sz="1900" b="1" dirty="0" smtClean="0">
                <a:solidFill>
                  <a:schemeClr val="tx1"/>
                </a:solidFill>
              </a:rPr>
              <a:t>на «Настройка системы» </a:t>
            </a:r>
            <a:endParaRPr lang="ru-RU" sz="1900" dirty="0" smtClean="0">
              <a:solidFill>
                <a:schemeClr val="tx1"/>
              </a:solidFill>
            </a:endParaRPr>
          </a:p>
        </p:txBody>
      </p:sp>
      <p:pic>
        <p:nvPicPr>
          <p:cNvPr id="32775" name="Picture 7" descr="C:\FLESHKA\SKY GATE SMART (foto)\0329111733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786058"/>
            <a:ext cx="4143356" cy="3314685"/>
          </a:xfrm>
          <a:prstGeom prst="rect">
            <a:avLst/>
          </a:prstGeom>
          <a:noFill/>
        </p:spPr>
      </p:pic>
    </p:spTree>
  </p:cSld>
  <p:clrMapOvr>
    <a:masterClrMapping/>
  </p:clrMapOvr>
  <p:transition advTm="1035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928688" y="857250"/>
            <a:ext cx="7572375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b="1" dirty="0" smtClean="0"/>
              <a:t>    </a:t>
            </a:r>
            <a:r>
              <a:rPr lang="uk-UA" sz="1800" b="1" dirty="0" smtClean="0"/>
              <a:t>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/>
              <a:t>                        </a:t>
            </a:r>
            <a:endParaRPr lang="ru-RU" sz="1800" b="1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</a:t>
            </a:r>
            <a:r>
              <a:rPr lang="ru-RU" sz="1900" b="1" dirty="0" smtClean="0">
                <a:solidFill>
                  <a:schemeClr val="tx1"/>
                </a:solidFill>
              </a:rPr>
              <a:t>3. Кнопками „ВГОРУ”/”ВНИЗ” </a:t>
            </a:r>
            <a:r>
              <a:rPr lang="uk-UA" sz="1900" b="1" dirty="0" smtClean="0">
                <a:solidFill>
                  <a:schemeClr val="tx1"/>
                </a:solidFill>
              </a:rPr>
              <a:t>переходимо </a:t>
            </a:r>
            <a:r>
              <a:rPr lang="ru-RU" sz="1900" b="1" dirty="0" smtClean="0">
                <a:solidFill>
                  <a:schemeClr val="tx1"/>
                </a:solidFill>
              </a:rPr>
              <a:t>на «Время»                                       </a:t>
            </a:r>
            <a:r>
              <a:rPr lang="ru-RU" sz="19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1900" b="1" dirty="0" smtClean="0">
                <a:solidFill>
                  <a:schemeClr val="tx1"/>
                </a:solidFill>
              </a:rPr>
              <a:t>  ОК</a:t>
            </a:r>
            <a:endParaRPr lang="ru-RU" sz="1900" dirty="0" smtClean="0">
              <a:solidFill>
                <a:schemeClr val="tx1"/>
              </a:solidFill>
            </a:endParaRPr>
          </a:p>
        </p:txBody>
      </p:sp>
      <p:pic>
        <p:nvPicPr>
          <p:cNvPr id="33797" name="Picture 5" descr="C:\FLESHKA\SKY GATE SMART (foto)\0329111733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285992"/>
            <a:ext cx="4857760" cy="3886208"/>
          </a:xfrm>
          <a:prstGeom prst="rect">
            <a:avLst/>
          </a:prstGeom>
          <a:noFill/>
        </p:spPr>
      </p:pic>
    </p:spTree>
  </p:cSld>
  <p:clrMapOvr>
    <a:masterClrMapping/>
  </p:clrMapOvr>
  <p:transition advTm="8047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14300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000125" y="1000125"/>
            <a:ext cx="7500938" cy="58578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b="1" dirty="0" smtClean="0"/>
              <a:t>    </a:t>
            </a:r>
            <a:r>
              <a:rPr lang="uk-UA" sz="1800" b="1" dirty="0" smtClean="0"/>
              <a:t>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/>
              <a:t>                        </a:t>
            </a:r>
            <a:endParaRPr lang="ru-RU" sz="1800" b="1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</a:t>
            </a:r>
            <a:endParaRPr lang="ru-RU" sz="18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/>
              <a:t> </a:t>
            </a:r>
            <a:r>
              <a:rPr lang="en-US" sz="1800" b="1" dirty="0" smtClean="0"/>
              <a:t>    </a:t>
            </a:r>
            <a:endParaRPr lang="uk-UA" sz="18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900" b="1" dirty="0" smtClean="0">
                <a:solidFill>
                  <a:schemeClr val="tx1"/>
                </a:solidFill>
              </a:rPr>
              <a:t>4. </a:t>
            </a:r>
            <a:r>
              <a:rPr lang="uk-UA" sz="1900" b="1" dirty="0" smtClean="0">
                <a:solidFill>
                  <a:schemeClr val="tx1"/>
                </a:solidFill>
              </a:rPr>
              <a:t>Робимо настройки такі ,як на малюнку</a:t>
            </a:r>
            <a:r>
              <a:rPr lang="en-US" sz="1900" b="1" dirty="0" smtClean="0">
                <a:solidFill>
                  <a:schemeClr val="tx1"/>
                </a:solidFill>
              </a:rPr>
              <a:t> :</a:t>
            </a:r>
            <a:endParaRPr lang="uk-UA" sz="19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900" b="1" dirty="0" smtClean="0">
                <a:solidFill>
                  <a:schemeClr val="tx1"/>
                </a:solidFill>
              </a:rPr>
              <a:t>             Режим </a:t>
            </a:r>
            <a:r>
              <a:rPr lang="uk-UA" sz="1900" b="1" dirty="0" err="1" smtClean="0">
                <a:solidFill>
                  <a:schemeClr val="tx1"/>
                </a:solidFill>
              </a:rPr>
              <a:t>времени</a:t>
            </a:r>
            <a:r>
              <a:rPr lang="uk-UA" sz="1900" b="1" dirty="0" smtClean="0">
                <a:solidFill>
                  <a:schemeClr val="tx1"/>
                </a:solidFill>
              </a:rPr>
              <a:t>                       </a:t>
            </a:r>
            <a:r>
              <a:rPr lang="ru-RU" sz="1900" b="1" dirty="0" smtClean="0">
                <a:solidFill>
                  <a:schemeClr val="tx1"/>
                </a:solidFill>
              </a:rPr>
              <a:t>Авто</a:t>
            </a:r>
            <a:endParaRPr lang="en-US" sz="19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900" b="1" dirty="0" smtClean="0">
                <a:solidFill>
                  <a:schemeClr val="tx1"/>
                </a:solidFill>
              </a:rPr>
              <a:t>             </a:t>
            </a:r>
            <a:r>
              <a:rPr lang="ru-RU" sz="1900" b="1" dirty="0" smtClean="0">
                <a:solidFill>
                  <a:schemeClr val="tx1"/>
                </a:solidFill>
              </a:rPr>
              <a:t>Сдвиг времени                         0</a:t>
            </a:r>
            <a:r>
              <a:rPr lang="en-US" sz="1900" b="1" dirty="0" smtClean="0">
                <a:solidFill>
                  <a:schemeClr val="tx1"/>
                </a:solidFill>
              </a:rPr>
              <a:t>:00</a:t>
            </a: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900" b="1" dirty="0" smtClean="0">
                <a:solidFill>
                  <a:schemeClr val="tx1"/>
                </a:solidFill>
              </a:rPr>
              <a:t>5</a:t>
            </a:r>
            <a:r>
              <a:rPr lang="en-US" sz="1900" b="1" dirty="0" smtClean="0">
                <a:solidFill>
                  <a:schemeClr val="tx1"/>
                </a:solidFill>
              </a:rPr>
              <a:t>. </a:t>
            </a:r>
            <a:r>
              <a:rPr lang="uk-UA" sz="1900" b="1" dirty="0" smtClean="0">
                <a:solidFill>
                  <a:schemeClr val="tx1"/>
                </a:solidFill>
              </a:rPr>
              <a:t>Натискаємо ЕХІТ . </a:t>
            </a:r>
            <a:endParaRPr lang="ru-RU" sz="19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sz="18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1800" b="1" dirty="0" smtClean="0"/>
              <a:t>      </a:t>
            </a:r>
            <a:r>
              <a:rPr lang="en-US" sz="1800" b="1" dirty="0" smtClean="0"/>
              <a:t>    </a:t>
            </a:r>
            <a:endParaRPr lang="ru-RU" sz="1800" dirty="0" smtClean="0"/>
          </a:p>
        </p:txBody>
      </p:sp>
      <p:pic>
        <p:nvPicPr>
          <p:cNvPr id="34821" name="Picture 5" descr="C:\FLESHKA\SKY GATE SMART (foto)\0329112038Складов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285992"/>
            <a:ext cx="4214842" cy="3371874"/>
          </a:xfrm>
          <a:prstGeom prst="rect">
            <a:avLst/>
          </a:prstGeom>
          <a:noFill/>
        </p:spPr>
      </p:pic>
    </p:spTree>
  </p:cSld>
  <p:clrMapOvr>
    <a:masterClrMapping/>
  </p:clrMapOvr>
  <p:transition advTm="1203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smtClean="0">
                <a:solidFill>
                  <a:srgbClr val="7030A0"/>
                </a:solidFill>
              </a:rPr>
              <a:t>           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857250" y="928688"/>
            <a:ext cx="8001000" cy="1500187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100" b="1" dirty="0" smtClean="0">
                <a:solidFill>
                  <a:schemeClr val="tx1"/>
                </a:solidFill>
              </a:rPr>
              <a:t>3. Кнопками „ВГОРУ”/”ВНИЗ” переходимо на «</a:t>
            </a:r>
            <a:r>
              <a:rPr lang="ru-RU" sz="2100" b="1" dirty="0" err="1" smtClean="0">
                <a:solidFill>
                  <a:schemeClr val="tx1"/>
                </a:solidFill>
              </a:rPr>
              <a:t>Автопоиск</a:t>
            </a:r>
            <a:r>
              <a:rPr lang="ru-RU" sz="2100" b="1" dirty="0" smtClean="0">
                <a:solidFill>
                  <a:schemeClr val="tx1"/>
                </a:solidFill>
              </a:rPr>
              <a:t>»</a:t>
            </a:r>
            <a:r>
              <a:rPr lang="en-US" sz="2100" b="1" dirty="0" smtClean="0">
                <a:solidFill>
                  <a:schemeClr val="tx1"/>
                </a:solidFill>
              </a:rPr>
              <a:t> -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100" b="1" dirty="0" smtClean="0">
                <a:solidFill>
                  <a:schemeClr val="tx1"/>
                </a:solidFill>
              </a:rPr>
              <a:t>     </a:t>
            </a:r>
            <a:r>
              <a:rPr lang="ru-RU" sz="2100" b="1" dirty="0" smtClean="0">
                <a:solidFill>
                  <a:schemeClr val="tx1"/>
                </a:solidFill>
              </a:rPr>
              <a:t>на</a:t>
            </a:r>
            <a:r>
              <a:rPr lang="uk-UA" sz="2100" b="1" dirty="0" smtClean="0">
                <a:solidFill>
                  <a:schemeClr val="tx1"/>
                </a:solidFill>
              </a:rPr>
              <a:t>тискаємо </a:t>
            </a:r>
            <a:r>
              <a:rPr lang="en-US" sz="2100" b="1" dirty="0" smtClean="0">
                <a:solidFill>
                  <a:schemeClr val="tx1"/>
                </a:solidFill>
              </a:rPr>
              <a:t> </a:t>
            </a:r>
            <a:r>
              <a:rPr lang="ru-RU" sz="2100" b="1" dirty="0" smtClean="0">
                <a:solidFill>
                  <a:schemeClr val="tx1"/>
                </a:solidFill>
              </a:rPr>
              <a:t>на </a:t>
            </a:r>
            <a:r>
              <a:rPr lang="ru-RU" sz="2100" b="1" dirty="0" err="1" smtClean="0">
                <a:solidFill>
                  <a:schemeClr val="tx1"/>
                </a:solidFill>
              </a:rPr>
              <a:t>пульті</a:t>
            </a:r>
            <a:r>
              <a:rPr lang="ru-RU" sz="2100" b="1" dirty="0" smtClean="0">
                <a:solidFill>
                  <a:schemeClr val="tx1"/>
                </a:solidFill>
              </a:rPr>
              <a:t>   «ОК»</a:t>
            </a:r>
            <a:endParaRPr lang="ru-RU" sz="21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1269" name="Picture 5" descr="C:\FLESHKA\SKY GATE SMART (foto)\0329111722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357430"/>
            <a:ext cx="4643446" cy="3714757"/>
          </a:xfrm>
          <a:prstGeom prst="rect">
            <a:avLst/>
          </a:prstGeom>
          <a:noFill/>
        </p:spPr>
      </p:pic>
    </p:spTree>
  </p:cSld>
  <p:clrMapOvr>
    <a:masterClrMapping/>
  </p:clrMapOvr>
  <p:transition advTm="9094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14375" y="1143000"/>
            <a:ext cx="8001000" cy="16430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/>
              <a:t>    </a:t>
            </a:r>
            <a:r>
              <a:rPr lang="ru-RU" sz="1900" b="1" dirty="0" smtClean="0">
                <a:solidFill>
                  <a:schemeClr val="tx1"/>
                </a:solidFill>
              </a:rPr>
              <a:t>4. Кнопками „ВГОРУ”/”ВНИЗ” переходимо на «Начать поиск» ,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900" b="1" dirty="0" smtClean="0">
                <a:solidFill>
                  <a:schemeClr val="tx1"/>
                </a:solidFill>
              </a:rPr>
              <a:t>          </a:t>
            </a:r>
            <a:r>
              <a:rPr lang="ru-RU" sz="19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1900" b="1" dirty="0" smtClean="0">
                <a:solidFill>
                  <a:schemeClr val="tx1"/>
                </a:solidFill>
              </a:rPr>
              <a:t>  на </a:t>
            </a:r>
            <a:r>
              <a:rPr lang="ru-RU" sz="1900" b="1" dirty="0" err="1" smtClean="0">
                <a:solidFill>
                  <a:schemeClr val="tx1"/>
                </a:solidFill>
              </a:rPr>
              <a:t>пульті</a:t>
            </a:r>
            <a:r>
              <a:rPr lang="ru-RU" sz="1900" b="1" dirty="0" smtClean="0">
                <a:solidFill>
                  <a:schemeClr val="tx1"/>
                </a:solidFill>
              </a:rPr>
              <a:t>  «ОК». Розпочнеться </a:t>
            </a:r>
            <a:r>
              <a:rPr lang="ru-RU" sz="1900" b="1" dirty="0" err="1" smtClean="0">
                <a:solidFill>
                  <a:schemeClr val="tx1"/>
                </a:solidFill>
              </a:rPr>
              <a:t>сканування</a:t>
            </a:r>
            <a:r>
              <a:rPr lang="ru-RU" sz="1900" b="1" dirty="0" smtClean="0">
                <a:solidFill>
                  <a:schemeClr val="tx1"/>
                </a:solidFill>
              </a:rPr>
              <a:t> </a:t>
            </a:r>
            <a:r>
              <a:rPr lang="ru-RU" sz="1900" b="1" dirty="0" err="1" smtClean="0">
                <a:solidFill>
                  <a:schemeClr val="tx1"/>
                </a:solidFill>
              </a:rPr>
              <a:t>каналів</a:t>
            </a:r>
            <a:r>
              <a:rPr lang="ru-RU" sz="1900" b="1" dirty="0" smtClean="0">
                <a:solidFill>
                  <a:schemeClr val="tx1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2294" name="Picture 6" descr="C:\FLESHKA\SKY GATE SMART (foto)\0329111919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214554"/>
            <a:ext cx="4857784" cy="3886228"/>
          </a:xfrm>
          <a:prstGeom prst="rect">
            <a:avLst/>
          </a:prstGeom>
          <a:noFill/>
        </p:spPr>
      </p:pic>
    </p:spTree>
  </p:cSld>
  <p:clrMapOvr>
    <a:masterClrMapping/>
  </p:clrMapOvr>
  <p:transition advTm="1025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dirty="0" smtClean="0"/>
              <a:t>           </a:t>
            </a:r>
            <a:r>
              <a:rPr lang="en-US" sz="2000" dirty="0" smtClean="0"/>
              <a:t>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ru-RU" sz="2000" b="1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000125" y="928688"/>
            <a:ext cx="7715250" cy="928687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/>
              <a:t>   </a:t>
            </a:r>
            <a:r>
              <a:rPr lang="ru-RU" sz="2500" b="1" dirty="0" smtClean="0">
                <a:solidFill>
                  <a:schemeClr val="tx1"/>
                </a:solidFill>
              </a:rPr>
              <a:t>5.</a:t>
            </a:r>
            <a:r>
              <a:rPr lang="en-US" sz="2500" b="1" dirty="0" smtClean="0">
                <a:solidFill>
                  <a:schemeClr val="tx1"/>
                </a:solidFill>
              </a:rPr>
              <a:t> </a:t>
            </a:r>
            <a:r>
              <a:rPr lang="uk-UA" sz="2500" b="1" dirty="0" smtClean="0">
                <a:solidFill>
                  <a:schemeClr val="tx1"/>
                </a:solidFill>
              </a:rPr>
              <a:t>По завершені сканування  натискаємо  на пульті  “ОК”  та </a:t>
            </a:r>
            <a:r>
              <a:rPr lang="en-US" sz="2500" b="1" dirty="0" smtClean="0">
                <a:solidFill>
                  <a:schemeClr val="tx1"/>
                </a:solidFill>
              </a:rPr>
              <a:t>EXIT.</a:t>
            </a:r>
            <a:endParaRPr lang="ru-RU" sz="2500" dirty="0">
              <a:solidFill>
                <a:schemeClr val="tx1"/>
              </a:solidFill>
            </a:endParaRPr>
          </a:p>
        </p:txBody>
      </p:sp>
      <p:pic>
        <p:nvPicPr>
          <p:cNvPr id="13318" name="Picture 6" descr="C:\FLESHKA\SKY GATE SMART (foto)\0329111933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428868"/>
            <a:ext cx="3875488" cy="3100390"/>
          </a:xfrm>
          <a:prstGeom prst="rect">
            <a:avLst/>
          </a:prstGeom>
          <a:noFill/>
        </p:spPr>
      </p:pic>
      <p:pic>
        <p:nvPicPr>
          <p:cNvPr id="7" name="Picture 5" descr="C:\FLESHKA\SKY GATE SMART (foto)\0329111922Складов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428868"/>
            <a:ext cx="3857652" cy="3086121"/>
          </a:xfrm>
          <a:prstGeom prst="rect">
            <a:avLst/>
          </a:prstGeom>
          <a:noFill/>
        </p:spPr>
      </p:pic>
    </p:spTree>
  </p:cSld>
  <p:clrMapOvr>
    <a:masterClrMapping/>
  </p:clrMapOvr>
  <p:transition advTm="6407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857224" y="1214422"/>
            <a:ext cx="7643815" cy="1785950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600" b="1" dirty="0" smtClean="0"/>
              <a:t>     </a:t>
            </a: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8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8000" b="1" dirty="0" smtClean="0"/>
          </a:p>
          <a:p>
            <a:r>
              <a:rPr lang="uk-UA" sz="8000" b="1" dirty="0" smtClean="0">
                <a:solidFill>
                  <a:srgbClr val="FF0000"/>
                </a:solidFill>
              </a:rPr>
              <a:t>           Як  дізнатись номер  картки доступу </a:t>
            </a:r>
            <a:r>
              <a:rPr lang="ru-RU" sz="8000" b="1" dirty="0" smtClean="0">
                <a:solidFill>
                  <a:srgbClr val="FF0000"/>
                </a:solidFill>
              </a:rPr>
              <a:t>:</a:t>
            </a:r>
          </a:p>
          <a:p>
            <a:endParaRPr lang="ru-RU" sz="8000" dirty="0" smtClean="0">
              <a:solidFill>
                <a:srgbClr val="FF0000"/>
              </a:solidFill>
            </a:endParaRPr>
          </a:p>
          <a:p>
            <a:r>
              <a:rPr lang="ru-RU" sz="8000" b="1" dirty="0" smtClean="0">
                <a:solidFill>
                  <a:schemeClr val="tx1"/>
                </a:solidFill>
              </a:rPr>
              <a:t>1. </a:t>
            </a:r>
            <a:r>
              <a:rPr lang="ru-RU" sz="8000" b="1" dirty="0" err="1" smtClean="0">
                <a:solidFill>
                  <a:schemeClr val="tx1"/>
                </a:solidFill>
              </a:rPr>
              <a:t>Натис</a:t>
            </a:r>
            <a:r>
              <a:rPr lang="uk-UA" sz="8000" b="1" dirty="0" err="1" smtClean="0">
                <a:solidFill>
                  <a:schemeClr val="tx1"/>
                </a:solidFill>
              </a:rPr>
              <a:t>каємо</a:t>
            </a:r>
            <a:r>
              <a:rPr lang="uk-UA" sz="8000" b="1" dirty="0" smtClean="0">
                <a:solidFill>
                  <a:schemeClr val="tx1"/>
                </a:solidFill>
              </a:rPr>
              <a:t> </a:t>
            </a:r>
            <a:r>
              <a:rPr lang="ru-RU" sz="8000" b="1" dirty="0" smtClean="0">
                <a:solidFill>
                  <a:schemeClr val="tx1"/>
                </a:solidFill>
              </a:rPr>
              <a:t> кнопку </a:t>
            </a:r>
            <a:r>
              <a:rPr lang="en-US" sz="8000" b="1" dirty="0" smtClean="0">
                <a:solidFill>
                  <a:schemeClr val="tx1"/>
                </a:solidFill>
              </a:rPr>
              <a:t>MENU</a:t>
            </a:r>
            <a:r>
              <a:rPr lang="uk-UA" sz="8000" b="1" dirty="0" smtClean="0">
                <a:solidFill>
                  <a:schemeClr val="tx1"/>
                </a:solidFill>
              </a:rPr>
              <a:t> на пульті</a:t>
            </a:r>
            <a:r>
              <a:rPr lang="ru-RU" sz="8000" b="1" dirty="0" smtClean="0">
                <a:solidFill>
                  <a:schemeClr val="tx1"/>
                </a:solidFill>
              </a:rPr>
              <a:t>.</a:t>
            </a:r>
            <a:r>
              <a:rPr lang="ru-RU" sz="80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8000" b="1" dirty="0" smtClean="0">
                <a:solidFill>
                  <a:schemeClr val="tx1"/>
                </a:solidFill>
              </a:rPr>
              <a:t>2. Кнопками „ВПРАВО”/”ВЛІВО” </a:t>
            </a:r>
            <a:r>
              <a:rPr lang="uk-UA" sz="8000" b="1" dirty="0" smtClean="0">
                <a:solidFill>
                  <a:schemeClr val="tx1"/>
                </a:solidFill>
              </a:rPr>
              <a:t>переходимо </a:t>
            </a:r>
            <a:r>
              <a:rPr lang="ru-RU" sz="7200" b="1" dirty="0" smtClean="0">
                <a:solidFill>
                  <a:schemeClr val="tx1"/>
                </a:solidFill>
              </a:rPr>
              <a:t>на «Модуль»</a:t>
            </a:r>
            <a:endParaRPr lang="ru-RU" sz="7200" dirty="0" smtClean="0">
              <a:solidFill>
                <a:schemeClr val="tx1"/>
              </a:solidFill>
            </a:endParaRPr>
          </a:p>
          <a:p>
            <a:r>
              <a:rPr lang="ru-RU" sz="7200" b="1" dirty="0" smtClean="0"/>
              <a:t>3. </a:t>
            </a:r>
            <a:r>
              <a:rPr lang="ru-RU" sz="7200" b="1" dirty="0" smtClean="0">
                <a:solidFill>
                  <a:schemeClr val="tx1"/>
                </a:solidFill>
              </a:rPr>
              <a:t>Кнопками „ВГОРУ”/”ВНИЗ” переходимо на «</a:t>
            </a:r>
            <a:r>
              <a:rPr lang="en-US" sz="7200" b="1" dirty="0" err="1" smtClean="0">
                <a:solidFill>
                  <a:schemeClr val="tx1"/>
                </a:solidFill>
              </a:rPr>
              <a:t>CryptOn</a:t>
            </a:r>
            <a:r>
              <a:rPr lang="ru-RU" sz="7200" b="1" dirty="0" smtClean="0">
                <a:solidFill>
                  <a:schemeClr val="tx1"/>
                </a:solidFill>
              </a:rPr>
              <a:t>» та </a:t>
            </a:r>
            <a:r>
              <a:rPr lang="ru-RU" sz="72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7200" b="1" dirty="0" smtClean="0">
                <a:solidFill>
                  <a:schemeClr val="tx1"/>
                </a:solidFill>
              </a:rPr>
              <a:t> ОК </a:t>
            </a:r>
            <a:endParaRPr lang="ru-RU" sz="72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</p:txBody>
      </p:sp>
      <p:pic>
        <p:nvPicPr>
          <p:cNvPr id="14342" name="Picture 6" descr="C:\FLESHKA\SKY GATE SMART (foto)\0329111737Складовий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928934"/>
            <a:ext cx="4357694" cy="3486155"/>
          </a:xfrm>
          <a:prstGeom prst="rect">
            <a:avLst/>
          </a:prstGeom>
          <a:noFill/>
        </p:spPr>
      </p:pic>
    </p:spTree>
  </p:cSld>
  <p:clrMapOvr>
    <a:masterClrMapping/>
  </p:clrMapOvr>
  <p:transition advTm="489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 </a:t>
            </a:r>
            <a:br>
              <a:rPr lang="en-US" sz="2000" dirty="0" smtClean="0">
                <a:solidFill>
                  <a:srgbClr val="7030A0"/>
                </a:solidFill>
              </a:rPr>
            </a:b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071563" y="1071563"/>
            <a:ext cx="7643812" cy="928687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/>
              <a:t>   </a:t>
            </a:r>
            <a:r>
              <a:rPr lang="ru-RU" sz="2500" b="1" dirty="0" smtClean="0">
                <a:solidFill>
                  <a:schemeClr val="tx1"/>
                </a:solidFill>
              </a:rPr>
              <a:t>4.</a:t>
            </a:r>
            <a:r>
              <a:rPr lang="en-US" sz="2500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/>
              <a:t>«</a:t>
            </a:r>
            <a:r>
              <a:rPr lang="en-US" b="1" dirty="0" smtClean="0"/>
              <a:t>SC </a:t>
            </a:r>
            <a:r>
              <a:rPr lang="ru-RU" b="1" dirty="0" smtClean="0"/>
              <a:t>значение»  -      1217        (Номер </a:t>
            </a:r>
            <a:r>
              <a:rPr lang="ru-RU" b="1" dirty="0" err="1" smtClean="0"/>
              <a:t>вашої</a:t>
            </a:r>
            <a:r>
              <a:rPr lang="ru-RU" b="1" dirty="0" smtClean="0"/>
              <a:t> </a:t>
            </a:r>
            <a:r>
              <a:rPr lang="ru-RU" b="1" dirty="0" err="1" smtClean="0"/>
              <a:t>картки</a:t>
            </a:r>
            <a:r>
              <a:rPr lang="ru-RU" b="1" dirty="0" smtClean="0"/>
              <a:t> доступу )</a:t>
            </a:r>
            <a:endParaRPr lang="ru-RU" sz="25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600" dirty="0"/>
          </a:p>
        </p:txBody>
      </p:sp>
      <p:pic>
        <p:nvPicPr>
          <p:cNvPr id="15365" name="Picture 5" descr="C:\FLESHKA\SKY GATE SMART (foto)\0329112045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3116"/>
            <a:ext cx="5000636" cy="4000509"/>
          </a:xfrm>
          <a:prstGeom prst="rect">
            <a:avLst/>
          </a:prstGeom>
          <a:noFill/>
        </p:spPr>
      </p:pic>
    </p:spTree>
  </p:cSld>
  <p:clrMapOvr>
    <a:masterClrMapping/>
  </p:clrMapOvr>
  <p:transition advTm="6266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85813" y="1285860"/>
            <a:ext cx="7929562" cy="292895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Як </a:t>
            </a:r>
            <a:r>
              <a:rPr lang="ru-RU" sz="2000" b="1" dirty="0" err="1" smtClean="0">
                <a:solidFill>
                  <a:srgbClr val="FF0000"/>
                </a:solidFill>
              </a:rPr>
              <a:t>видалити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усі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канали</a:t>
            </a:r>
            <a:r>
              <a:rPr lang="ru-RU" sz="2000" b="1" dirty="0" smtClean="0">
                <a:solidFill>
                  <a:srgbClr val="FF0000"/>
                </a:solidFill>
              </a:rPr>
              <a:t>  та </a:t>
            </a:r>
            <a:r>
              <a:rPr lang="ru-RU" sz="2000" b="1" dirty="0" err="1" smtClean="0">
                <a:solidFill>
                  <a:srgbClr val="FF0000"/>
                </a:solidFill>
              </a:rPr>
              <a:t>просканувати</a:t>
            </a:r>
            <a:r>
              <a:rPr lang="ru-RU" sz="2000" b="1" dirty="0" smtClean="0">
                <a:solidFill>
                  <a:srgbClr val="FF0000"/>
                </a:solidFill>
              </a:rPr>
              <a:t> заново </a:t>
            </a:r>
            <a:r>
              <a:rPr lang="ru-RU" sz="2000" b="1" dirty="0" err="1" smtClean="0">
                <a:solidFill>
                  <a:srgbClr val="FF0000"/>
                </a:solidFill>
              </a:rPr>
              <a:t>канали</a:t>
            </a:r>
            <a:r>
              <a:rPr lang="ru-RU" sz="2000" b="1" dirty="0" smtClean="0">
                <a:solidFill>
                  <a:srgbClr val="FF0000"/>
                </a:solidFill>
              </a:rPr>
              <a:t>  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900" b="1" dirty="0" smtClean="0">
                <a:solidFill>
                  <a:schemeClr val="tx1"/>
                </a:solidFill>
              </a:rPr>
              <a:t>1. </a:t>
            </a:r>
            <a:r>
              <a:rPr lang="ru-RU" sz="1900" b="1" dirty="0" err="1" smtClean="0">
                <a:solidFill>
                  <a:schemeClr val="tx1"/>
                </a:solidFill>
              </a:rPr>
              <a:t>Натис</a:t>
            </a:r>
            <a:r>
              <a:rPr lang="uk-UA" sz="1900" b="1" dirty="0" err="1" smtClean="0">
                <a:solidFill>
                  <a:schemeClr val="tx1"/>
                </a:solidFill>
              </a:rPr>
              <a:t>каємо</a:t>
            </a:r>
            <a:r>
              <a:rPr lang="uk-UA" sz="1900" b="1" dirty="0" smtClean="0">
                <a:solidFill>
                  <a:schemeClr val="tx1"/>
                </a:solidFill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</a:rPr>
              <a:t>кнопку </a:t>
            </a:r>
            <a:r>
              <a:rPr lang="en-US" sz="1900" b="1" dirty="0" smtClean="0">
                <a:solidFill>
                  <a:schemeClr val="tx1"/>
                </a:solidFill>
              </a:rPr>
              <a:t>MENU</a:t>
            </a:r>
            <a:r>
              <a:rPr lang="ru-RU" sz="1900" b="1" dirty="0" smtClean="0">
                <a:solidFill>
                  <a:schemeClr val="tx1"/>
                </a:solidFill>
              </a:rPr>
              <a:t>.</a:t>
            </a:r>
            <a:endParaRPr lang="ru-RU" sz="19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900" b="1" dirty="0" smtClean="0">
                <a:solidFill>
                  <a:schemeClr val="tx1"/>
                </a:solidFill>
              </a:rPr>
              <a:t>2. Кнопками „ВПРАВО”/”ВЛІВО” </a:t>
            </a:r>
            <a:r>
              <a:rPr lang="en-US" sz="1900" b="1" dirty="0" smtClean="0">
                <a:solidFill>
                  <a:schemeClr val="tx1"/>
                </a:solidFill>
              </a:rPr>
              <a:t> </a:t>
            </a:r>
            <a:r>
              <a:rPr lang="uk-UA" sz="1900" b="1" dirty="0" smtClean="0">
                <a:solidFill>
                  <a:schemeClr val="tx1"/>
                </a:solidFill>
              </a:rPr>
              <a:t>переходимо </a:t>
            </a:r>
            <a:r>
              <a:rPr lang="ru-RU" sz="1900" b="1" dirty="0" smtClean="0">
                <a:solidFill>
                  <a:schemeClr val="tx1"/>
                </a:solidFill>
              </a:rPr>
              <a:t>на «Статус </a:t>
            </a:r>
            <a:r>
              <a:rPr lang="en-US" sz="1900" b="1" dirty="0" smtClean="0">
                <a:solidFill>
                  <a:schemeClr val="tx1"/>
                </a:solidFill>
              </a:rPr>
              <a:t>STB</a:t>
            </a:r>
            <a:r>
              <a:rPr lang="ru-RU" sz="1900" b="1" dirty="0" smtClean="0">
                <a:solidFill>
                  <a:schemeClr val="tx1"/>
                </a:solidFill>
              </a:rPr>
              <a:t>»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900" b="1" dirty="0" smtClean="0">
                <a:solidFill>
                  <a:schemeClr val="tx1"/>
                </a:solidFill>
              </a:rPr>
              <a:t>3. Кнопками „ВГОРУ”/”ВНИЗ” переходимо на «Заводские Настройки» та </a:t>
            </a:r>
            <a:r>
              <a:rPr lang="ru-RU" sz="19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1900" b="1" dirty="0" smtClean="0">
                <a:solidFill>
                  <a:schemeClr val="tx1"/>
                </a:solidFill>
              </a:rPr>
              <a:t> ОК </a:t>
            </a:r>
            <a:endParaRPr lang="ru-RU" sz="19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1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100" b="1" dirty="0" smtClean="0"/>
          </a:p>
        </p:txBody>
      </p:sp>
      <p:pic>
        <p:nvPicPr>
          <p:cNvPr id="17413" name="Picture 5" descr="C:\FLESHKA\SKY GATE SMART (foto)\0329111744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143248"/>
            <a:ext cx="4143404" cy="3314723"/>
          </a:xfrm>
          <a:prstGeom prst="rect">
            <a:avLst/>
          </a:prstGeom>
          <a:noFill/>
        </p:spPr>
      </p:pic>
    </p:spTree>
  </p:cSld>
  <p:clrMapOvr>
    <a:masterClrMapping/>
  </p:clrMapOvr>
  <p:transition advTm="1914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85813" y="500063"/>
            <a:ext cx="7929562" cy="1643053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b="1" dirty="0" smtClean="0"/>
              <a:t> 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/>
              <a:t> </a:t>
            </a:r>
            <a:r>
              <a:rPr lang="ru-RU" sz="2200" b="1" dirty="0" smtClean="0">
                <a:solidFill>
                  <a:schemeClr val="tx1"/>
                </a:solidFill>
              </a:rPr>
              <a:t>4. В меню  «Пароль» вводимо пароль «0844» </a:t>
            </a:r>
            <a:r>
              <a:rPr lang="ru-RU" sz="2200" b="1" dirty="0" err="1" smtClean="0">
                <a:solidFill>
                  <a:schemeClr val="tx1"/>
                </a:solidFill>
              </a:rPr>
              <a:t>з</a:t>
            </a:r>
            <a:r>
              <a:rPr lang="ru-RU" sz="2200" b="1" dirty="0" smtClean="0">
                <a:solidFill>
                  <a:schemeClr val="tx1"/>
                </a:solidFill>
              </a:rPr>
              <a:t> пульта</a:t>
            </a:r>
            <a:endParaRPr lang="en-US" sz="22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900" b="1" dirty="0" smtClean="0"/>
              <a:t>                  </a:t>
            </a:r>
            <a:r>
              <a:rPr lang="en-US" sz="2000" b="1" dirty="0" smtClean="0"/>
              <a:t>                                         </a:t>
            </a:r>
          </a:p>
        </p:txBody>
      </p:sp>
      <p:pic>
        <p:nvPicPr>
          <p:cNvPr id="18437" name="Picture 5" descr="C:\FLESHKA\SKY GATE SMART (foto)\0329112052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500306"/>
            <a:ext cx="4857760" cy="3886208"/>
          </a:xfrm>
          <a:prstGeom prst="rect">
            <a:avLst/>
          </a:prstGeom>
          <a:noFill/>
        </p:spPr>
      </p:pic>
    </p:spTree>
  </p:cSld>
  <p:clrMapOvr>
    <a:masterClrMapping/>
  </p:clrMapOvr>
  <p:transition advTm="876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71569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dirty="0" smtClean="0"/>
              <a:t> </a:t>
            </a:r>
            <a:r>
              <a:rPr lang="uk-UA" sz="2000" dirty="0" smtClean="0"/>
              <a:t>           </a:t>
            </a:r>
            <a:r>
              <a:rPr lang="ru-RU" sz="2000" dirty="0" smtClean="0">
                <a:solidFill>
                  <a:srgbClr val="7030A0"/>
                </a:solidFill>
              </a:rPr>
              <a:t>Для </a:t>
            </a:r>
            <a:r>
              <a:rPr lang="ru-RU" sz="2000" dirty="0" err="1" smtClean="0">
                <a:solidFill>
                  <a:srgbClr val="7030A0"/>
                </a:solidFill>
              </a:rPr>
              <a:t>абонентів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які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</a:rPr>
              <a:t>користуються</a:t>
            </a:r>
            <a:r>
              <a:rPr lang="ru-RU" sz="2000" dirty="0" smtClean="0">
                <a:solidFill>
                  <a:srgbClr val="7030A0"/>
                </a:solidFill>
              </a:rPr>
              <a:t> ресиверами :</a:t>
            </a:r>
            <a:br>
              <a:rPr lang="ru-RU" sz="2000" dirty="0" smtClean="0">
                <a:solidFill>
                  <a:srgbClr val="7030A0"/>
                </a:solidFill>
              </a:rPr>
            </a:br>
            <a:r>
              <a:rPr lang="en-US" sz="2000" dirty="0" smtClean="0">
                <a:solidFill>
                  <a:srgbClr val="7030A0"/>
                </a:solidFill>
              </a:rPr>
              <a:t>                                            SKYGATE SMART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857250" y="357166"/>
            <a:ext cx="7858125" cy="1571637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/>
              <a:t> </a:t>
            </a:r>
            <a:r>
              <a:rPr lang="uk-UA" sz="2100" b="1" dirty="0" smtClean="0">
                <a:solidFill>
                  <a:schemeClr val="tx1"/>
                </a:solidFill>
              </a:rPr>
              <a:t>5.</a:t>
            </a:r>
            <a:r>
              <a:rPr lang="uk-UA" sz="2000" b="1" dirty="0" smtClean="0">
                <a:solidFill>
                  <a:schemeClr val="tx1"/>
                </a:solidFill>
              </a:rPr>
              <a:t> Робимо настройки такі ,як на малюнку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uk-UA" sz="2000" b="1" dirty="0" smtClean="0">
                <a:solidFill>
                  <a:schemeClr val="tx1"/>
                </a:solidFill>
              </a:rPr>
              <a:t> за допомогою </a:t>
            </a:r>
            <a:r>
              <a:rPr lang="ru-RU" sz="2000" b="1" dirty="0" smtClean="0">
                <a:solidFill>
                  <a:schemeClr val="tx1"/>
                </a:solidFill>
              </a:rPr>
              <a:t>кнопками „ВГОРУ”/”ВНИЗ” та „ВПРАВО”/”ВЛІВО”  .</a:t>
            </a:r>
            <a:endParaRPr lang="uk-UA" sz="2000" b="1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chemeClr val="tx1"/>
                </a:solidFill>
              </a:rPr>
              <a:t> 6.</a:t>
            </a:r>
            <a:r>
              <a:rPr lang="uk-UA" sz="21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Кнопками „ВГОРУ”/”ВНИЗ” переходимо на «ДА» </a:t>
            </a:r>
            <a:r>
              <a:rPr lang="ru-RU" sz="2000" b="1" dirty="0" smtClean="0">
                <a:solidFill>
                  <a:schemeClr val="tx1"/>
                </a:solidFill>
              </a:rPr>
              <a:t>та </a:t>
            </a:r>
            <a:r>
              <a:rPr lang="ru-RU" sz="2000" b="1" dirty="0" err="1" smtClean="0">
                <a:solidFill>
                  <a:schemeClr val="tx1"/>
                </a:solidFill>
              </a:rPr>
              <a:t>натискаємо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«ОК «</a:t>
            </a:r>
            <a:endParaRPr lang="ru-RU" sz="2100" b="1" dirty="0" smtClean="0">
              <a:solidFill>
                <a:schemeClr val="tx1"/>
              </a:solidFill>
            </a:endParaRPr>
          </a:p>
        </p:txBody>
      </p:sp>
      <p:pic>
        <p:nvPicPr>
          <p:cNvPr id="19462" name="Picture 6" descr="C:\FLESHKA\SKY GATE SMART (foto)\0329112113Складов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428868"/>
            <a:ext cx="4857760" cy="3886208"/>
          </a:xfrm>
          <a:prstGeom prst="rect">
            <a:avLst/>
          </a:prstGeom>
          <a:noFill/>
        </p:spPr>
      </p:pic>
    </p:spTree>
  </p:cSld>
  <p:clrMapOvr>
    <a:masterClrMapping/>
  </p:clrMapOvr>
  <p:transition advTm="8578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алка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699</Words>
  <Application>Microsoft Office PowerPoint</Application>
  <PresentationFormat>Екран (4:3)</PresentationFormat>
  <Paragraphs>173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19" baseType="lpstr">
      <vt:lpstr>Валка</vt:lpstr>
      <vt:lpstr>            Для абонентів, які користуються ресиверами :                                             SKYGATE SMART</vt:lpstr>
      <vt:lpstr>            Для абонентів, які користуються ресиверами :                                             SKYGATE SMART  </vt:lpstr>
      <vt:lpstr>            Для абонентів, які користуються ресиверами :                                             SKYGATE SMART  </vt:lpstr>
      <vt:lpstr>            Для абонентів, які користуються ресиверами :                                             SKYGATE SMART  </vt:lpstr>
      <vt:lpstr>            Для абонентів, які користуються ресиверами :                                             SKYGATE SMART   </vt:lpstr>
      <vt:lpstr>            Для абонентів, які користуються ресиверами :                                             SKYGATE SMART  </vt:lpstr>
      <vt:lpstr>            Для абонентів, які користуються ресиверами :                                             SKYGATE SMART</vt:lpstr>
      <vt:lpstr>            Для абонентів, які користуються ресиверами :                                             SKYGATE SMART</vt:lpstr>
      <vt:lpstr>            Для абонентів, які користуються ресиверами :                                             SKYGATE SMART</vt:lpstr>
      <vt:lpstr>            Для абонентів, які користуються ресиверами :                                             SKYGATE SMART</vt:lpstr>
      <vt:lpstr>            Для абонентів, які користуються ресиверами :                                             SKYGATE SMART  </vt:lpstr>
      <vt:lpstr>            Для абонентів, які користуються ресиверами :                                             SKYGATE SMART  </vt:lpstr>
      <vt:lpstr>            Для абонентів, які користуються ресиверами :                                             SKYGATE SMART  </vt:lpstr>
      <vt:lpstr>            Для абонентів, які користуються ресиверами :                                             SKYGATE SMART   </vt:lpstr>
      <vt:lpstr>            Для абонентів, які користуються ресиверами :                                             SKYGATE SMART  </vt:lpstr>
      <vt:lpstr>            Для абонентів, які користуються ресиверами :                                             SKYGATE SMART  </vt:lpstr>
      <vt:lpstr>            Для абонентів, які користуються ресиверами :                                             SKYGATE SMART   </vt:lpstr>
      <vt:lpstr>            Для абонентів, які користуються ресиверами :                                             SKYGATE SMART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Для абонентів, які користуються ресиверами :             GLOBO 7010 CR , OPTICUM 7100 CR, GLOBO 7010 CR </dc:title>
  <dc:creator>pavlo</dc:creator>
  <cp:lastModifiedBy>pavlo</cp:lastModifiedBy>
  <cp:revision>20</cp:revision>
  <dcterms:created xsi:type="dcterms:W3CDTF">2009-06-08T09:15:25Z</dcterms:created>
  <dcterms:modified xsi:type="dcterms:W3CDTF">2011-01-05T07:48:44Z</dcterms:modified>
</cp:coreProperties>
</file>